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4F935-4993-E74E-B9CD-58CAD735C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276" y="1814341"/>
            <a:ext cx="6378145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BB7D08-D93D-0346-BCF7-EF81AB7F3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276" y="4294016"/>
            <a:ext cx="6378145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F1B4F-9547-4F46-86C2-5916A3F2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802-2920-B14A-A95E-0D8E2CCDB7A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364996-96FA-D744-A7DA-9732DBED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D8D2E-64BC-5544-BA70-D320D814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976A-4CCB-B644-9467-C038F6D592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5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E987-65E0-5F49-94F5-9D7F5AF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E2A59-B9B1-D24A-B5DD-867D2CB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19F82-F262-F64D-9036-70CD94DA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802-2920-B14A-A95E-0D8E2CCDB7A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01139-8A78-2E43-8045-44B37DEF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E914B-5C8B-5849-AC9F-AF37A46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976A-4CCB-B644-9467-C038F6D592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46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E987-65E0-5F49-94F5-9D7F5AF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E2A59-B9B1-D24A-B5DD-867D2CB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19F82-F262-F64D-9036-70CD94DA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802-2920-B14A-A95E-0D8E2CCDB7A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01139-8A78-2E43-8045-44B37DEF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E914B-5C8B-5849-AC9F-AF37A46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976A-4CCB-B644-9467-C038F6D592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31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E987-65E0-5F49-94F5-9D7F5AF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E2A59-B9B1-D24A-B5DD-867D2CB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19F82-F262-F64D-9036-70CD94DA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802-2920-B14A-A95E-0D8E2CCDB7A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01139-8A78-2E43-8045-44B37DEF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E914B-5C8B-5849-AC9F-AF37A46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976A-4CCB-B644-9467-C038F6D592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12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3E987-65E0-5F49-94F5-9D7F5AF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E2A59-B9B1-D24A-B5DD-867D2CB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19F82-F262-F64D-9036-70CD94DA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802-2920-B14A-A95E-0D8E2CCDB7A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01139-8A78-2E43-8045-44B37DEF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E914B-5C8B-5849-AC9F-AF37A46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976A-4CCB-B644-9467-C038F6D592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05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41E476-F18F-6042-9F49-5F8DC74E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217CE-F5C4-1E4C-A870-EFD98DD71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4CCC2A-BD0F-7042-8E81-2456E0537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40476" y="6356350"/>
            <a:ext cx="78053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1802-2920-B14A-A95E-0D8E2CCDB7A5}" type="datetimeFigureOut">
              <a:rPr lang="nl-NL" smtClean="0"/>
              <a:t>1-5-2023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DB1A1C-8094-254C-A5B4-083650493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7529" y="6356350"/>
            <a:ext cx="77538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FC0B9-59B4-F54D-AF75-6CA9CFCC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457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976A-4CCB-B644-9467-C038F6D5928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2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182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Emilio Perez</dc:creator>
  <cp:lastModifiedBy>i.vermeeren</cp:lastModifiedBy>
  <cp:revision>11</cp:revision>
  <dcterms:created xsi:type="dcterms:W3CDTF">2018-01-27T09:58:36Z</dcterms:created>
  <dcterms:modified xsi:type="dcterms:W3CDTF">2023-05-01T09:42:13Z</dcterms:modified>
</cp:coreProperties>
</file>